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5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4F60C-C6D3-4E8E-A749-A6B42B461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44772-B25F-4770-A392-33BF5BC3D3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47005-A9E0-4C6C-9E8E-8B4FE8A1B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BACCF-C03D-4928-91AD-8431D4EB8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D9AE1-FD85-40A9-B3B2-350663E40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8160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F1D40-51BD-4805-B4D1-472922F54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2D5BE1-C334-4ED6-AC46-43ACD40BFD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5A18B8-A8E2-4DEB-A8DE-E9AF19AA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FA829-2D36-4252-98A1-D9F0A1B84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E6800-CEE0-4DC5-916D-B77C1EB7A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5117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F33B4-EF2D-4CD9-A47A-E8A09700FB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B8E74A-3CB1-4FB8-8B32-3E799C35A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23AA9-C866-4733-8F6D-1BE322815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FC597-A9D9-4DA6-BD1D-B8FA6F736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F08C8-2049-47CF-8BD0-4C11AB434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746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9EFA1-B0FE-474D-97F3-20345C2B9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5A6FA-E117-463E-93D5-871CCE48F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FCADC-5DFA-41BF-B8CB-9BDD7D2D5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C9404-E696-4759-9BD8-1A568CFE6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67EA2-1BA4-46A4-ACB5-D3AD7BE3A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0320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62C36-4C5F-454D-92E2-1F840DC0B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4E4BB8-D093-47E0-A114-DA0BE07CA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C92E8-8895-4AC0-970F-B84C573D1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9FBE9-C64C-485F-91B0-D0004E5E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A20F4-D063-49C7-8BCC-3C7343C1C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432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BE508-9EA9-4A83-B5E3-7A99BC48E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63D3C-C2E8-4D46-95AA-3CD3CF1BD3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1E21B4-A325-42B4-8982-A40923201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25B0FA-E0B0-4D85-8293-246F4BB7E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EB651A-7A0D-47F4-93B4-614F6DB6C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308796-AE1E-435A-B58F-7AF81F1A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213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416C4-B01B-4947-9425-052FDD591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EC3FA-2A81-4BEC-B85D-25B1AA8B7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F50B94-9AE4-4823-8B82-35E984538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A4A719-6849-47A3-BA95-D5B2892665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3A74F8-EC54-42C9-AE26-190DEE4896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38E371-FC19-4FB4-B22A-AEE9E3748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1F0969-BC40-4321-BD9A-DA7478FE6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44BD23-1B5E-4C5B-9BDF-5A154406F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5103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69018-2078-4099-B046-5A443EA1E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670E3D-BF71-4F1E-9B63-E550DA0BD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07C2A8-55DA-4A83-AB58-132715FE6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6F9DB-7D57-4CDA-8918-63F0DE0D6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4240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B8E1EE-2837-4E54-947E-B0D352D67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ACA153-9248-405E-A153-3DFCFF267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2F6FF-7A76-4EE7-80D4-CE38C7B0F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2160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D1603-AB89-46B0-9EE5-2508895EE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AEFA2-6418-484E-BC9B-1837ACAA1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961DB8-6831-40BB-97C4-1B74F6841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0A72D4-85D6-40D1-BDEF-90A9D851E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8CAD4D-5E80-4979-AA2F-A09477424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20D040-9473-41D5-B20D-9E31FDCF9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8620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BCD4D-FD50-4896-912E-0C8683E89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89EB85-50B4-4EED-ADE0-27AD0441BC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2A0456-92CA-4BD9-89DF-AA3AE2567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84C1D-DD1A-4199-923B-4B2594FEE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85C114-8B4E-4F02-A8E8-C21FC147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A658D-18CC-4436-8078-1338F0D73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5078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99394E-61F7-4CBB-9457-E3F1FEF74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67274F-B4EB-4177-96C9-9F6DF8C5F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FF020-AD2B-4904-B601-48C3F604EC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1729F-F41B-42DF-BFB5-4A20318FD76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96943-35DE-47E4-82CF-DB8479633C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B8BC5-D08D-4992-BEA5-EA84380E2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783CB-6799-45CC-92DA-2F0B8F4C7E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2623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&#1053;&#1086;&#1074;&#1072;&#1103;%20&#1087;&#1072;&#1087;&#1082;&#1072;/click_here.htm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click_here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304F4-103D-4B02-86EB-D07EECB76B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hlinkClick r:id="rId2" action="ppaction://hlinkfile"/>
              </a:rPr>
              <a:t>gfdghfd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092FD1-D3FD-4D04-8A48-431681A253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108B42-A8BE-433A-8F75-68E6326349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536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9CB1C-918A-400C-9E4E-FDF29CA29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7101E3-28ED-4187-A12B-20CD12540D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2191999" cy="6945745"/>
          </a:xfrm>
        </p:spPr>
      </p:pic>
    </p:spTree>
    <p:extLst>
      <p:ext uri="{BB962C8B-B14F-4D97-AF65-F5344CB8AC3E}">
        <p14:creationId xmlns:p14="http://schemas.microsoft.com/office/powerpoint/2010/main" val="202295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CBD16-D464-48C1-943E-9B3051ECF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FA9897-65F6-4DC1-A3DE-6C981467DB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31266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61876-47C3-452F-B4D0-5094D04B2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6DBAA6-F27C-4BD0-BCBF-9B8F9D9A0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705028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65F0F-E35C-44E3-BBFD-659CF322A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60E1D3-17CE-4698-B4B3-2BD8B238F5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053454" cy="6858000"/>
          </a:xfrm>
        </p:spPr>
      </p:pic>
    </p:spTree>
    <p:extLst>
      <p:ext uri="{BB962C8B-B14F-4D97-AF65-F5344CB8AC3E}">
        <p14:creationId xmlns:p14="http://schemas.microsoft.com/office/powerpoint/2010/main" val="2422800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02FAE-4688-4669-8DE5-979B44584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AE5D7F-60A3-4894-A26C-3D1F6A2C64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26300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2332-D560-4B31-8196-F39106428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0B518B-A360-4B67-8862-8E725E232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4247477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3F63B-51A9-43E3-A91D-30185FAC6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FE4370-8F56-4BC9-9781-75EA09747D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47781"/>
            <a:ext cx="12191999" cy="537924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1AE453-07DD-4AA2-9045-67B94424322D}"/>
              </a:ext>
            </a:extLst>
          </p:cNvPr>
          <p:cNvSpPr txBox="1"/>
          <p:nvPr/>
        </p:nvSpPr>
        <p:spPr>
          <a:xfrm>
            <a:off x="5107709" y="5883564"/>
            <a:ext cx="1362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hlinkClick r:id="rId3" action="ppaction://hlinkfile"/>
              </a:rPr>
              <a:t>Н</a:t>
            </a:r>
            <a:r>
              <a:rPr lang="ru-KZ" dirty="0">
                <a:hlinkClick r:id="rId3" action="ppaction://hlinkfile"/>
              </a:rPr>
              <a:t>аши сайты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6287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</Words>
  <Application>Microsoft Office PowerPoint</Application>
  <PresentationFormat>Widescreen</PresentationFormat>
  <Paragraphs>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gfdghfd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gfdghfd</dc:title>
  <dc:creator>Student</dc:creator>
  <cp:lastModifiedBy>Student</cp:lastModifiedBy>
  <cp:revision>2</cp:revision>
  <dcterms:created xsi:type="dcterms:W3CDTF">2024-11-13T04:33:12Z</dcterms:created>
  <dcterms:modified xsi:type="dcterms:W3CDTF">2024-11-13T05:26:19Z</dcterms:modified>
</cp:coreProperties>
</file>

<file path=docProps/thumbnail.jpeg>
</file>